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7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F80B47-4690-4830-A01A-39DF347CB834}" type="datetimeFigureOut">
              <a:rPr lang="en-US" smtClean="0"/>
              <a:t>11/21/2011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4A4639-1DD8-459E-BD20-2A462B7F2BE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Reith</dc:creator>
  <cp:lastModifiedBy>Reith</cp:lastModifiedBy>
  <cp:revision>1</cp:revision>
  <dcterms:created xsi:type="dcterms:W3CDTF">2011-11-21T11:50:39Z</dcterms:created>
  <dcterms:modified xsi:type="dcterms:W3CDTF">2011-11-21T11:50:50Z</dcterms:modified>
</cp:coreProperties>
</file>

<file path=docProps/thumbnail.jpeg>
</file>